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3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en-US" dirty="0" smtClean="0">
                <a:latin typeface="Lobster"/>
                <a:ea typeface="Lobster"/>
                <a:cs typeface="Lobster"/>
                <a:sym typeface="Lobster"/>
              </a:rPr>
              <a:t>0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9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en-US" dirty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617415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394377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</a:t>
            </a:r>
            <a:r>
              <a:rPr lang="bg" dirty="0" smtClean="0"/>
              <a:t>план 9867,00 </a:t>
            </a:r>
            <a:r>
              <a:rPr lang="bg" dirty="0" smtClean="0"/>
              <a:t>лв./отчет </a:t>
            </a:r>
            <a:r>
              <a:rPr lang="bg-BG" dirty="0" smtClean="0"/>
              <a:t>5630,00</a:t>
            </a:r>
            <a:r>
              <a:rPr lang="bg" dirty="0" smtClean="0"/>
              <a:t> 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32263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21356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-BG" dirty="0" smtClean="0"/>
              <a:t>25000</a:t>
            </a:r>
            <a:r>
              <a:rPr lang="bg" dirty="0" smtClean="0"/>
              <a:t>,00 </a:t>
            </a:r>
            <a:r>
              <a:rPr lang="bg" dirty="0" smtClean="0"/>
              <a:t>лв./отчет </a:t>
            </a:r>
            <a:r>
              <a:rPr lang="bg-BG" dirty="0" smtClean="0"/>
              <a:t>6070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02-09 /други плащания и възнаграждения/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-BG" dirty="0" smtClean="0"/>
              <a:t>5210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72635</a:t>
            </a:r>
            <a:r>
              <a:rPr lang="bg" dirty="0" smtClean="0"/>
              <a:t>,00 </a:t>
            </a:r>
            <a:r>
              <a:rPr lang="bg" dirty="0"/>
              <a:t>лв/отчет - </a:t>
            </a:r>
            <a:r>
              <a:rPr lang="bg-BG" dirty="0" smtClean="0"/>
              <a:t>48724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24903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- </a:t>
            </a:r>
            <a:r>
              <a:rPr lang="bg-BG" dirty="0" smtClean="0"/>
              <a:t>15061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34391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21676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bg" dirty="0" smtClean="0"/>
              <a:t>15323,00 </a:t>
            </a:r>
            <a:r>
              <a:rPr lang="bg" dirty="0"/>
              <a:t>лв./отчет - </a:t>
            </a:r>
            <a:r>
              <a:rPr lang="bg-BG" dirty="0" smtClean="0"/>
              <a:t>10054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22387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7091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" dirty="0" smtClean="0"/>
              <a:t>600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bg-BG" dirty="0" smtClean="0"/>
              <a:t>100,00</a:t>
            </a:r>
            <a:r>
              <a:rPr lang="bg" dirty="0" smtClean="0"/>
              <a:t>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3000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</a:t>
            </a:r>
            <a:r>
              <a:rPr lang="en-US" dirty="0" smtClean="0"/>
              <a:t>0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16049,00 </a:t>
            </a:r>
            <a:r>
              <a:rPr lang="bg" dirty="0"/>
              <a:t>лв./отчет - </a:t>
            </a:r>
            <a:r>
              <a:rPr lang="bg-BG" dirty="0" smtClean="0"/>
              <a:t>549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35523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18709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56797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25969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27984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17160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10-30 / текущ ремонт 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en-US" dirty="0" smtClean="0"/>
              <a:t>0</a:t>
            </a:r>
            <a:r>
              <a:rPr lang="bg" dirty="0" smtClean="0"/>
              <a:t>,00л</a:t>
            </a:r>
            <a:r>
              <a:rPr lang="bg-BG" dirty="0"/>
              <a:t>в</a:t>
            </a:r>
            <a:r>
              <a:rPr lang="bg" dirty="0" smtClean="0"/>
              <a:t>./отчет </a:t>
            </a:r>
            <a:r>
              <a:rPr lang="bg" dirty="0"/>
              <a:t>0</a:t>
            </a:r>
            <a:r>
              <a:rPr lang="bg" dirty="0" smtClean="0"/>
              <a:t>,00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6933</a:t>
            </a:r>
            <a:r>
              <a:rPr lang="bg" dirty="0" smtClean="0"/>
              <a:t>,00 </a:t>
            </a:r>
            <a:r>
              <a:rPr lang="bg" dirty="0"/>
              <a:t>лв./отчет </a:t>
            </a:r>
            <a:r>
              <a:rPr lang="bg" dirty="0" smtClean="0"/>
              <a:t>– 4270,00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19-01 /разходи за държавни данъци и такси/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0,00 </a:t>
            </a:r>
            <a:r>
              <a:rPr lang="bg" dirty="0"/>
              <a:t>лв./отчет - </a:t>
            </a:r>
            <a:r>
              <a:rPr lang="bg" dirty="0" smtClean="0"/>
              <a:t>0,00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5052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5052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bg-BG" dirty="0" smtClean="0"/>
              <a:t>6292,00 </a:t>
            </a:r>
            <a:r>
              <a:rPr lang="bg-BG" dirty="0" smtClean="0"/>
              <a:t>лв./ отчет – 6292,00лв.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52-05 </a:t>
            </a:r>
            <a:r>
              <a:rPr lang="bg-BG" dirty="0"/>
              <a:t>/ придобиване </a:t>
            </a:r>
            <a:r>
              <a:rPr lang="bg-BG" dirty="0" smtClean="0"/>
              <a:t>стопански инвентар/</a:t>
            </a:r>
            <a:endParaRPr lang="bg-BG" dirty="0"/>
          </a:p>
          <a:p>
            <a:pPr marL="0" lvl="0" indent="0"/>
            <a:r>
              <a:rPr lang="bg-BG" dirty="0"/>
              <a:t>*план – </a:t>
            </a:r>
            <a:r>
              <a:rPr lang="bg-BG" dirty="0" smtClean="0"/>
              <a:t>4971,00 </a:t>
            </a:r>
            <a:r>
              <a:rPr lang="bg-BG" dirty="0"/>
              <a:t>лв./ отчет – </a:t>
            </a:r>
            <a:r>
              <a:rPr lang="bg-BG" dirty="0" smtClean="0"/>
              <a:t>4971,00лв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разпоредител/ - </a:t>
            </a:r>
            <a:r>
              <a:rPr lang="bg-BG" dirty="0" smtClean="0"/>
              <a:t>791041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496</Words>
  <Application>Microsoft Office PowerPoint</Application>
  <PresentationFormat>Презентация на цял екран (16:9)</PresentationFormat>
  <Paragraphs>60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User</cp:lastModifiedBy>
  <cp:revision>19</cp:revision>
  <dcterms:modified xsi:type="dcterms:W3CDTF">2023-10-13T09:49:34Z</dcterms:modified>
</cp:coreProperties>
</file>