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6" d="100"/>
          <a:sy n="126" d="100"/>
        </p:scale>
        <p:origin x="168" y="16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-BG" dirty="0" smtClean="0">
                <a:latin typeface="Lobster"/>
                <a:ea typeface="Lobster"/>
                <a:cs typeface="Lobster"/>
                <a:sym typeface="Lobster"/>
              </a:rPr>
              <a:t>6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4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en-US" dirty="0" smtClean="0"/>
              <a:t>687747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421470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9867,00 лв./отчет </a:t>
            </a:r>
            <a:r>
              <a:rPr lang="bg-BG" dirty="0" smtClean="0"/>
              <a:t>5666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36340,00 </a:t>
            </a:r>
            <a:r>
              <a:rPr lang="bg" dirty="0"/>
              <a:t>лв./отчет - </a:t>
            </a:r>
            <a:r>
              <a:rPr lang="bg-BG" dirty="0" smtClean="0"/>
              <a:t>24457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-BG" dirty="0" smtClean="0"/>
              <a:t>25000</a:t>
            </a:r>
            <a:r>
              <a:rPr lang="bg" dirty="0" smtClean="0"/>
              <a:t>,00 лв./отчет </a:t>
            </a:r>
            <a:r>
              <a:rPr lang="en-US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73705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bg-BG" dirty="0" smtClean="0"/>
              <a:t>56295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24903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- 14753,00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34391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24021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- 15323,00 </a:t>
            </a:r>
            <a:r>
              <a:rPr lang="bg" dirty="0"/>
              <a:t>лв./отчет - </a:t>
            </a:r>
            <a:r>
              <a:rPr lang="bg-BG" dirty="0" smtClean="0"/>
              <a:t>14052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14697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9071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-BG" dirty="0" smtClean="0"/>
              <a:t>60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4000,00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2000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22173,00 </a:t>
            </a:r>
            <a:r>
              <a:rPr lang="bg" dirty="0"/>
              <a:t>лв./отчет - </a:t>
            </a:r>
            <a:r>
              <a:rPr lang="en-US" dirty="0"/>
              <a:t>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40568,00 </a:t>
            </a:r>
            <a:r>
              <a:rPr lang="bg" dirty="0"/>
              <a:t>лв./отчет - </a:t>
            </a:r>
            <a:r>
              <a:rPr lang="bg-BG" dirty="0" smtClean="0"/>
              <a:t>7556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55727,00 </a:t>
            </a:r>
            <a:r>
              <a:rPr lang="bg" dirty="0"/>
              <a:t>лв./отчет - </a:t>
            </a:r>
            <a:r>
              <a:rPr lang="bg-BG" dirty="0" smtClean="0"/>
              <a:t>2216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30374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14136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8583,00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" dirty="0" smtClean="0"/>
              <a:t>4676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5052,00 </a:t>
            </a:r>
            <a:r>
              <a:rPr lang="bg" dirty="0"/>
              <a:t>лв./отчет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3000,00 лв./ отчет – </a:t>
            </a:r>
            <a:r>
              <a:rPr lang="bg-BG" dirty="0"/>
              <a:t>0</a:t>
            </a:r>
            <a:r>
              <a:rPr lang="bg-BG" dirty="0" smtClean="0"/>
              <a:t>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5000,00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ru-RU" dirty="0" smtClean="0"/>
              <a:t>1390,00лв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4000,00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dirty="0" smtClean="0"/>
              <a:t>619242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473</Words>
  <Application>Microsoft Office PowerPoint</Application>
  <PresentationFormat>Презентация на цял екран (16:9)</PresentationFormat>
  <Paragraphs>57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Arial</vt:lpstr>
      <vt:lpstr>Lobster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21</cp:revision>
  <dcterms:modified xsi:type="dcterms:W3CDTF">2024-07-06T05:54:51Z</dcterms:modified>
</cp:coreProperties>
</file>