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75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bg-BG" dirty="0" smtClean="0">
                <a:latin typeface="Lobster"/>
                <a:ea typeface="Lobster"/>
                <a:cs typeface="Lobster"/>
                <a:sym typeface="Lobster"/>
              </a:rPr>
              <a:t>06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5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 </a:t>
            </a:r>
            <a:r>
              <a:rPr lang="bg" dirty="0" smtClean="0"/>
              <a:t>777 153,00лв</a:t>
            </a:r>
            <a:r>
              <a:rPr lang="bg" dirty="0"/>
              <a:t>./отчет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bg-BG" dirty="0" smtClean="0"/>
              <a:t>402 065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bg" dirty="0" smtClean="0"/>
              <a:t>– 9867,00 лв</a:t>
            </a:r>
            <a:r>
              <a:rPr lang="bg" dirty="0" smtClean="0"/>
              <a:t>./отчет </a:t>
            </a:r>
            <a:r>
              <a:rPr lang="bg-BG" dirty="0" smtClean="0"/>
              <a:t>1404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 smtClean="0"/>
              <a:t>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43 167,00 лв</a:t>
            </a:r>
            <a:r>
              <a:rPr lang="bg" dirty="0"/>
              <a:t>./отчет </a:t>
            </a:r>
            <a:r>
              <a:rPr lang="bg" dirty="0" smtClean="0"/>
              <a:t>– </a:t>
            </a:r>
            <a:r>
              <a:rPr lang="bg-BG" dirty="0" smtClean="0"/>
              <a:t>33 300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 </a:t>
            </a:r>
            <a:r>
              <a:rPr lang="bg" dirty="0" smtClean="0"/>
              <a:t>40 000,00лв</a:t>
            </a:r>
            <a:r>
              <a:rPr lang="bg" dirty="0" smtClean="0"/>
              <a:t>./</a:t>
            </a:r>
            <a:r>
              <a:rPr lang="bg" dirty="0" smtClean="0"/>
              <a:t>отчет-0,00 лв.</a:t>
            </a:r>
            <a:endParaRPr lang="bg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83 283,00 лв/отчет – </a:t>
            </a:r>
            <a:r>
              <a:rPr lang="bg-BG" dirty="0" smtClean="0"/>
              <a:t>50 963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28 140,00 лв</a:t>
            </a:r>
            <a:r>
              <a:rPr lang="bg" dirty="0"/>
              <a:t>./отчет </a:t>
            </a:r>
            <a:r>
              <a:rPr lang="bg" dirty="0" smtClean="0"/>
              <a:t>–</a:t>
            </a:r>
            <a:r>
              <a:rPr lang="bg" dirty="0" smtClean="0"/>
              <a:t>16 442</a:t>
            </a:r>
            <a:r>
              <a:rPr lang="en-US" dirty="0" smtClean="0"/>
              <a:t>,</a:t>
            </a:r>
            <a:r>
              <a:rPr lang="bg" dirty="0" smtClean="0"/>
              <a:t>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38 862,00 лв</a:t>
            </a:r>
            <a:r>
              <a:rPr lang="bg" dirty="0"/>
              <a:t>./отчет </a:t>
            </a:r>
            <a:r>
              <a:rPr lang="bg" dirty="0" smtClean="0"/>
              <a:t>-</a:t>
            </a:r>
            <a:r>
              <a:rPr lang="bg" dirty="0" smtClean="0"/>
              <a:t>22 775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17 316,00 лв</a:t>
            </a:r>
            <a:r>
              <a:rPr lang="bg" dirty="0"/>
              <a:t>./отчет </a:t>
            </a:r>
            <a:r>
              <a:rPr lang="bg" dirty="0" smtClean="0"/>
              <a:t>-</a:t>
            </a:r>
            <a:r>
              <a:rPr lang="bg" dirty="0" smtClean="0"/>
              <a:t>10 632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16 146,00 лв</a:t>
            </a:r>
            <a:r>
              <a:rPr lang="bg" dirty="0"/>
              <a:t>./отчет </a:t>
            </a:r>
            <a:r>
              <a:rPr lang="bg" dirty="0" smtClean="0"/>
              <a:t>– </a:t>
            </a:r>
            <a:r>
              <a:rPr lang="bg-BG" dirty="0" smtClean="0"/>
              <a:t>10 295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bg-BG" dirty="0" smtClean="0"/>
              <a:t>600,00 </a:t>
            </a:r>
            <a:r>
              <a:rPr lang="bg" dirty="0" smtClean="0"/>
              <a:t>лв</a:t>
            </a:r>
            <a:r>
              <a:rPr lang="bg" dirty="0"/>
              <a:t>./отчет </a:t>
            </a:r>
            <a:r>
              <a:rPr lang="bg" dirty="0" smtClean="0"/>
              <a:t>– 53,00лв</a:t>
            </a:r>
            <a:r>
              <a:rPr lang="bg" dirty="0"/>
              <a:t>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4 250,00 лв</a:t>
            </a:r>
            <a:r>
              <a:rPr lang="bg" dirty="0"/>
              <a:t>./отчет </a:t>
            </a:r>
            <a:r>
              <a:rPr lang="bg" dirty="0" smtClean="0"/>
              <a:t>–2 250,00лв</a:t>
            </a:r>
            <a:r>
              <a:rPr lang="bg" dirty="0"/>
              <a:t>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</a:t>
            </a:r>
            <a:r>
              <a:rPr lang="bg-BG" dirty="0" smtClean="0"/>
              <a:t>27 557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808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40 186,00 лв</a:t>
            </a:r>
            <a:r>
              <a:rPr lang="bg" dirty="0"/>
              <a:t>./отчет </a:t>
            </a:r>
            <a:r>
              <a:rPr lang="bg" dirty="0" smtClean="0"/>
              <a:t>– </a:t>
            </a:r>
            <a:r>
              <a:rPr lang="bg-BG" dirty="0" smtClean="0"/>
              <a:t>8 304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-52 180,00  </a:t>
            </a:r>
            <a:r>
              <a:rPr lang="bg" dirty="0" smtClean="0"/>
              <a:t>лв</a:t>
            </a:r>
            <a:r>
              <a:rPr lang="bg" dirty="0"/>
              <a:t>./отчет </a:t>
            </a:r>
            <a:r>
              <a:rPr lang="bg" dirty="0" smtClean="0"/>
              <a:t>– </a:t>
            </a:r>
            <a:r>
              <a:rPr lang="bg-BG" dirty="0" smtClean="0"/>
              <a:t>7 328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34 937,00лв</a:t>
            </a:r>
            <a:r>
              <a:rPr lang="bg" dirty="0"/>
              <a:t>./отчет </a:t>
            </a:r>
            <a:r>
              <a:rPr lang="bg" dirty="0" smtClean="0"/>
              <a:t>– </a:t>
            </a:r>
            <a:r>
              <a:rPr lang="bg-BG" dirty="0" smtClean="0"/>
              <a:t>15 964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9 648,00 лв</a:t>
            </a:r>
            <a:r>
              <a:rPr lang="bg" dirty="0"/>
              <a:t>./отчет </a:t>
            </a:r>
            <a:r>
              <a:rPr lang="bg" dirty="0" smtClean="0"/>
              <a:t>– </a:t>
            </a:r>
            <a:r>
              <a:rPr lang="bg-BG" dirty="0" smtClean="0"/>
              <a:t>1 406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10-62 /разходи за застраховка/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– лв./ отчет </a:t>
            </a:r>
            <a:r>
              <a:rPr lang="bg" dirty="0" smtClean="0"/>
              <a:t>55</a:t>
            </a:r>
            <a:r>
              <a:rPr lang="bg" dirty="0" smtClean="0"/>
              <a:t>,00 </a:t>
            </a:r>
            <a:r>
              <a:rPr lang="bg" dirty="0" smtClean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5 050,00лв</a:t>
            </a:r>
            <a:r>
              <a:rPr lang="bg" dirty="0"/>
              <a:t>./отчет - </a:t>
            </a:r>
            <a:r>
              <a:rPr lang="bg-BG" dirty="0" smtClean="0"/>
              <a:t>5049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*план – </a:t>
            </a:r>
            <a:r>
              <a:rPr lang="bg-BG" dirty="0" smtClean="0"/>
              <a:t>4 000</a:t>
            </a:r>
            <a:r>
              <a:rPr lang="bg-BG" dirty="0" smtClean="0"/>
              <a:t>,00 </a:t>
            </a:r>
            <a:r>
              <a:rPr lang="bg-BG" dirty="0" smtClean="0"/>
              <a:t>лв./ отчет – </a:t>
            </a:r>
            <a:r>
              <a:rPr lang="bg-BG" dirty="0"/>
              <a:t>0</a:t>
            </a:r>
            <a:r>
              <a:rPr lang="bg-BG" dirty="0" smtClean="0"/>
              <a:t>,00лв.</a:t>
            </a:r>
            <a:endParaRPr dirty="0"/>
          </a:p>
          <a:p>
            <a:pPr marL="0" lvl="0" indent="0"/>
            <a:r>
              <a:rPr lang="bg-BG" dirty="0"/>
              <a:t>Параграф </a:t>
            </a:r>
            <a:r>
              <a:rPr lang="bg-BG" dirty="0" smtClean="0"/>
              <a:t>52-03 /</a:t>
            </a:r>
            <a:r>
              <a:rPr lang="ru-RU" dirty="0" err="1" smtClean="0"/>
              <a:t>придобиване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оборудване</a:t>
            </a:r>
            <a:r>
              <a:rPr lang="ru-RU" dirty="0"/>
              <a:t>, </a:t>
            </a:r>
            <a:r>
              <a:rPr lang="ru-RU" dirty="0" err="1" smtClean="0"/>
              <a:t>машини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съоръжения</a:t>
            </a:r>
            <a:r>
              <a:rPr lang="ru-RU" dirty="0"/>
              <a:t> 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ru-RU" dirty="0" smtClean="0"/>
              <a:t> </a:t>
            </a:r>
            <a:r>
              <a:rPr lang="ru-RU" dirty="0" smtClean="0"/>
              <a:t>5 000,00 </a:t>
            </a:r>
            <a:r>
              <a:rPr lang="ru-RU" dirty="0" err="1" smtClean="0"/>
              <a:t>лв</a:t>
            </a:r>
            <a:r>
              <a:rPr lang="ru-RU" dirty="0"/>
              <a:t>./ отчет – </a:t>
            </a:r>
            <a:r>
              <a:rPr lang="bg-BG" dirty="0" smtClean="0"/>
              <a:t>4 526</a:t>
            </a:r>
            <a:r>
              <a:rPr lang="ru-RU" dirty="0" smtClean="0"/>
              <a:t>,00лв</a:t>
            </a:r>
            <a:r>
              <a:rPr lang="ru-RU" dirty="0" smtClean="0"/>
              <a:t>.</a:t>
            </a:r>
          </a:p>
          <a:p>
            <a:pPr marL="0" indent="0"/>
            <a:r>
              <a:rPr lang="ru-RU" dirty="0" smtClean="0"/>
              <a:t> </a:t>
            </a:r>
            <a:endParaRPr lang="ru-RU" dirty="0"/>
          </a:p>
          <a:p>
            <a:pPr marL="0" lvl="0" indent="0"/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bg-BG" dirty="0"/>
              <a:t>Параграф </a:t>
            </a:r>
            <a:r>
              <a:rPr lang="bg-BG" dirty="0" smtClean="0"/>
              <a:t>52-05</a:t>
            </a:r>
            <a:r>
              <a:rPr lang="ru-RU" dirty="0" smtClean="0"/>
              <a:t> </a:t>
            </a:r>
            <a:r>
              <a:rPr lang="ru-RU" dirty="0"/>
              <a:t>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 smtClean="0"/>
              <a:t>стопански</a:t>
            </a:r>
            <a:r>
              <a:rPr lang="ru-RU" dirty="0" smtClean="0"/>
              <a:t> </a:t>
            </a:r>
            <a:r>
              <a:rPr lang="ru-RU" dirty="0" err="1" smtClean="0"/>
              <a:t>инвентар</a:t>
            </a:r>
            <a:r>
              <a:rPr lang="ru-RU" dirty="0" smtClean="0"/>
              <a:t>/</a:t>
            </a:r>
            <a:endParaRPr lang="ru-RU" dirty="0" smtClean="0"/>
          </a:p>
          <a:p>
            <a:pPr marL="0" indent="0"/>
            <a:r>
              <a:rPr lang="ru-RU" dirty="0"/>
              <a:t>*план – </a:t>
            </a:r>
            <a:r>
              <a:rPr lang="bg-BG" dirty="0" smtClean="0"/>
              <a:t>3 000</a:t>
            </a:r>
            <a:r>
              <a:rPr lang="ru-RU" dirty="0" smtClean="0"/>
              <a:t>,00 </a:t>
            </a:r>
            <a:r>
              <a:rPr lang="ru-RU" dirty="0" err="1"/>
              <a:t>лв</a:t>
            </a:r>
            <a:r>
              <a:rPr lang="ru-RU" dirty="0"/>
              <a:t>./ отчет – 0,00лв.</a:t>
            </a:r>
          </a:p>
          <a:p>
            <a:pPr marL="0" indent="0"/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</a:t>
            </a:r>
            <a:r>
              <a:rPr lang="bg" dirty="0" smtClean="0"/>
              <a:t>/</a:t>
            </a:r>
            <a:endParaRPr lang="en-US" dirty="0" smtClean="0"/>
          </a:p>
          <a:p>
            <a:pPr marL="0" indent="0"/>
            <a:r>
              <a:rPr lang="ru-RU" dirty="0"/>
              <a:t>*план </a:t>
            </a:r>
            <a:r>
              <a:rPr lang="ru-RU" dirty="0" smtClean="0"/>
              <a:t>–1 240 342,00 </a:t>
            </a:r>
            <a:r>
              <a:rPr lang="ru-RU" dirty="0" err="1" smtClean="0"/>
              <a:t>лв</a:t>
            </a:r>
            <a:r>
              <a:rPr lang="ru-RU" dirty="0"/>
              <a:t>./ отчет – </a:t>
            </a:r>
            <a:r>
              <a:rPr lang="bg-BG" dirty="0" smtClean="0"/>
              <a:t>690 341</a:t>
            </a:r>
            <a:r>
              <a:rPr lang="bg-BG" dirty="0" smtClean="0"/>
              <a:t>,00 </a:t>
            </a:r>
            <a:r>
              <a:rPr lang="ru-RU" dirty="0" err="1" smtClean="0"/>
              <a:t>лв</a:t>
            </a:r>
            <a:r>
              <a:rPr lang="ru-RU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513</Words>
  <Application>Microsoft Office PowerPoint</Application>
  <PresentationFormat>Презентация на цял екран (16:9)</PresentationFormat>
  <Paragraphs>58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Lobster</vt:lpstr>
      <vt:lpstr>Arial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А.Грудова</cp:lastModifiedBy>
  <cp:revision>29</cp:revision>
  <dcterms:modified xsi:type="dcterms:W3CDTF">2025-07-18T07:19:21Z</dcterms:modified>
</cp:coreProperties>
</file>