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за касовото изпълнение на  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bg-BG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6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6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 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</a:t>
            </a:r>
            <a:r>
              <a:rPr lang="bg" dirty="0" smtClean="0"/>
              <a:t>–</a:t>
            </a:r>
            <a:r>
              <a:rPr lang="en-US" dirty="0"/>
              <a:t> </a:t>
            </a:r>
            <a:r>
              <a:rPr lang="en-US" dirty="0" smtClean="0"/>
              <a:t>341 293</a:t>
            </a:r>
            <a:r>
              <a:rPr lang="bg" dirty="0" smtClean="0"/>
              <a:t>,00 </a:t>
            </a:r>
            <a:r>
              <a:rPr lang="bg-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евро /отчет </a:t>
            </a:r>
            <a:r>
              <a:rPr lang="en-US" dirty="0" smtClean="0"/>
              <a:t>862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/>
              <a:t>евро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bg-BG" dirty="0"/>
              <a:t>805</a:t>
            </a:r>
            <a:r>
              <a:rPr lang="bg" dirty="0"/>
              <a:t>,00 евро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 - 0,00 евро/отчет – 0,00 евро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en-US" dirty="0" smtClean="0"/>
              <a:t>40118</a:t>
            </a:r>
            <a:r>
              <a:rPr lang="bg" dirty="0" smtClean="0"/>
              <a:t>,00 </a:t>
            </a:r>
            <a:r>
              <a:rPr lang="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</a:t>
            </a:r>
            <a:r>
              <a:rPr lang="bg" dirty="0" smtClean="0"/>
              <a:t>–</a:t>
            </a:r>
            <a:r>
              <a:rPr lang="en-US" dirty="0" smtClean="0"/>
              <a:t>12245</a:t>
            </a:r>
            <a:r>
              <a:rPr lang="en-US" dirty="0" smtClean="0"/>
              <a:t>,</a:t>
            </a:r>
            <a:r>
              <a:rPr lang="bg" dirty="0"/>
              <a:t>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</a:t>
            </a:r>
            <a:r>
              <a:rPr lang="bg" dirty="0" smtClean="0"/>
              <a:t>-</a:t>
            </a:r>
            <a:r>
              <a:rPr lang="en-US" dirty="0" smtClean="0"/>
              <a:t>17819</a:t>
            </a:r>
            <a:r>
              <a:rPr lang="bg" dirty="0" smtClean="0"/>
              <a:t>,00 </a:t>
            </a:r>
            <a:r>
              <a:rPr lang="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</a:t>
            </a:r>
            <a:r>
              <a:rPr lang="bg" dirty="0" smtClean="0"/>
              <a:t>-</a:t>
            </a:r>
            <a:r>
              <a:rPr lang="en-US" dirty="0" smtClean="0"/>
              <a:t>7489</a:t>
            </a:r>
            <a:r>
              <a:rPr lang="bg" dirty="0" smtClean="0"/>
              <a:t>,00 </a:t>
            </a:r>
            <a:r>
              <a:rPr lang="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en-US" dirty="0" smtClean="0"/>
              <a:t>6255</a:t>
            </a:r>
            <a:r>
              <a:rPr lang="bg" dirty="0" smtClean="0"/>
              <a:t>,00 </a:t>
            </a:r>
            <a:r>
              <a:rPr lang="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</a:t>
            </a:r>
            <a:r>
              <a:rPr lang="en-US" dirty="0"/>
              <a:t> </a:t>
            </a:r>
            <a:r>
              <a:rPr lang="bg-BG" dirty="0"/>
              <a:t>0,00 евро</a:t>
            </a:r>
            <a:r>
              <a:rPr lang="bg" dirty="0"/>
              <a:t>/отчет – 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0,00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</a:t>
            </a:r>
            <a:r>
              <a:rPr lang="bg-BG" dirty="0"/>
              <a:t>0</a:t>
            </a:r>
            <a:r>
              <a:rPr lang="bg" dirty="0"/>
              <a:t>,00 евро/отчет – </a:t>
            </a:r>
            <a:r>
              <a:rPr lang="bg-BG" dirty="0"/>
              <a:t>364,00 евро</a:t>
            </a: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/отчет - </a:t>
            </a:r>
            <a:r>
              <a:rPr lang="en-US" dirty="0" smtClean="0"/>
              <a:t>7251</a:t>
            </a:r>
            <a:r>
              <a:rPr lang="bg" dirty="0" smtClean="0"/>
              <a:t>,00 </a:t>
            </a:r>
            <a:r>
              <a:rPr lang="bg" dirty="0"/>
              <a:t>евро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</a:t>
            </a:r>
            <a:r>
              <a:rPr lang="en-US" dirty="0" smtClean="0"/>
              <a:t>11638</a:t>
            </a:r>
            <a:r>
              <a:rPr lang="bg-BG" dirty="0" smtClean="0"/>
              <a:t>,00 </a:t>
            </a:r>
            <a:r>
              <a:rPr lang="bg-BG" dirty="0"/>
              <a:t>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- </a:t>
            </a:r>
            <a:r>
              <a:rPr lang="en-US" dirty="0" smtClean="0"/>
              <a:t>603</a:t>
            </a:r>
            <a:r>
              <a:rPr lang="bg-BG" dirty="0" smtClean="0"/>
              <a:t>6</a:t>
            </a:r>
            <a:r>
              <a:rPr lang="bg" dirty="0"/>
              <a:t>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/отчет – </a:t>
            </a:r>
            <a:r>
              <a:rPr lang="bg-BG" dirty="0"/>
              <a:t>318,00 евро</a:t>
            </a: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10-62 /разходи за застраховка/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 / отчет 17,00 евро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– 0,00 евро/отчет – </a:t>
            </a:r>
            <a:r>
              <a:rPr lang="bg-BG" dirty="0"/>
              <a:t>0,00 евро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*план – </a:t>
            </a:r>
            <a:r>
              <a:rPr lang="en-US" dirty="0"/>
              <a:t>0</a:t>
            </a:r>
            <a:r>
              <a:rPr lang="bg-BG" dirty="0"/>
              <a:t>,00 евро/ отчет – 0,00 евро</a:t>
            </a:r>
            <a:endParaRPr dirty="0"/>
          </a:p>
          <a:p>
            <a:pPr marL="0" lvl="0" indent="0"/>
            <a:r>
              <a:rPr lang="bg-BG" dirty="0"/>
              <a:t>Параграф 52-03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/>
              <a:t>машини</a:t>
            </a:r>
            <a:r>
              <a:rPr lang="ru-RU" dirty="0"/>
              <a:t> и </a:t>
            </a:r>
            <a:r>
              <a:rPr lang="ru-RU" dirty="0" err="1"/>
              <a:t>съоръжения</a:t>
            </a:r>
            <a:r>
              <a:rPr lang="ru-RU" dirty="0"/>
              <a:t> /</a:t>
            </a:r>
          </a:p>
          <a:p>
            <a:pPr marL="0" indent="0"/>
            <a:r>
              <a:rPr lang="ru-RU" dirty="0"/>
              <a:t>*план –  0,00 евро/ отчет – </a:t>
            </a:r>
            <a:r>
              <a:rPr lang="bg-BG" dirty="0"/>
              <a:t>0</a:t>
            </a:r>
            <a:r>
              <a:rPr lang="ru-RU" dirty="0"/>
              <a:t>,00 евро</a:t>
            </a:r>
          </a:p>
          <a:p>
            <a:pPr marL="0" indent="0"/>
            <a:r>
              <a:rPr lang="ru-RU" dirty="0"/>
              <a:t> </a:t>
            </a:r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en-US" dirty="0"/>
              <a:t>0</a:t>
            </a:r>
            <a:r>
              <a:rPr lang="ru-RU" dirty="0"/>
              <a:t>0,00 евро/ отчет – 0,00 евро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61-09 /Приходи от ОБА - вътрешни трансфери в системата на първостепенния разпоредител/</a:t>
            </a:r>
            <a:endParaRPr lang="en-US" dirty="0"/>
          </a:p>
          <a:p>
            <a:pPr marL="0" indent="0"/>
            <a:r>
              <a:rPr lang="ru-RU" dirty="0"/>
              <a:t>*план –0,0 0евро / отчет – </a:t>
            </a:r>
            <a:r>
              <a:rPr lang="en-US" smtClean="0"/>
              <a:t>504454</a:t>
            </a:r>
            <a:r>
              <a:rPr lang="bg-BG" smtClean="0"/>
              <a:t> </a:t>
            </a:r>
            <a:r>
              <a:rPr lang="bg-BG" dirty="0"/>
              <a:t>евро</a:t>
            </a: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Анастасия Грудова		 Катя Василева 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452</Words>
  <Application>Microsoft Office PowerPoint</Application>
  <PresentationFormat>On-screen Show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Приходи по параграфи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AGrudova</cp:lastModifiedBy>
  <cp:revision>29</cp:revision>
  <dcterms:modified xsi:type="dcterms:W3CDTF">2026-07-13T07:58:20Z</dcterms:modified>
</cp:coreProperties>
</file>